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1" r:id="rId3"/>
    <p:sldId id="291" r:id="rId4"/>
    <p:sldId id="292" r:id="rId5"/>
    <p:sldId id="293" r:id="rId6"/>
    <p:sldId id="295" r:id="rId7"/>
    <p:sldId id="297" r:id="rId8"/>
    <p:sldId id="294" r:id="rId9"/>
    <p:sldId id="296" r:id="rId10"/>
    <p:sldId id="298" r:id="rId11"/>
    <p:sldId id="299" r:id="rId12"/>
    <p:sldId id="300" r:id="rId13"/>
    <p:sldId id="29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00"/>
    <a:srgbClr val="CC00FF"/>
    <a:srgbClr val="FFFFFF"/>
    <a:srgbClr val="FFFF00"/>
    <a:srgbClr val="00FF00"/>
    <a:srgbClr val="C13FA5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CD76D-6031-465A-86C1-9EB12209CA06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76019-539A-47FB-9BF9-17DA128BB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ACC08-5B8B-49BC-889E-9A6ECB9FE762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7B5C0-3386-4A1F-BEBA-9986F098F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5A77F-8E30-4BFA-97E0-E830406B5CDC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D0969-E718-4CF7-9C35-E6396FE82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E51DC-ED05-4BBF-B980-139D31A14637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C471D-A16C-46B3-8764-6613E8E57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50F46-10BF-44A4-91DF-CCC23E93DF31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83F43-65A4-4A47-9415-966C6F945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4F47F-B5DB-42E6-9F01-03C7E2E8E0EF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75C43-2997-4BDD-B0FB-F62043186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17D7C-2B5E-482A-BA40-2E99318F62C6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54F73-1488-4BA6-8847-175316980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9602D-AB58-4772-8D0C-8D8E92670996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B2851-22EE-4FEA-80B1-2808E51F7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9991E-9C8D-433C-BB84-08888C347C47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E167B-212E-47A4-A2DB-0973F767C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CEF8-FB7D-45DE-83F9-D8B8B2A70343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D150A-A8F6-47E0-A3D9-EDF3A9B0E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79BFF-67CA-42C8-919E-D42F496F8397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940F-55F7-4A99-BB63-CE3A2DBEB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9FDFEB-7821-4555-8769-FFB4592F3884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36D0E3-ACCF-4802-9DF5-048E4CFD2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еся\Desktop\фото дет сад 115\DSC_9701.jpg"/>
          <p:cNvPicPr>
            <a:picLocks noChangeAspect="1" noChangeArrowheads="1"/>
          </p:cNvPicPr>
          <p:nvPr/>
        </p:nvPicPr>
        <p:blipFill>
          <a:blip r:embed="rId2" cstate="print">
            <a:lum bright="15000" contrast="29000"/>
          </a:blip>
          <a:srcRect/>
          <a:stretch>
            <a:fillRect/>
          </a:stretch>
        </p:blipFill>
        <p:spPr bwMode="auto">
          <a:xfrm>
            <a:off x="0" y="332656"/>
            <a:ext cx="9144000" cy="5789425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chilly" dir="t"/>
          </a:scene3d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 </a:t>
            </a:r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</a:rPr>
              <a:t>ИЗ ОПЫТА РАБОТЫ ИНСТРУКТОРА ПО ФИЗИЧЕСКОЙ КУЛЬТУРЕ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</a:rPr>
              <a:t>МБДОУ  г. Иркутска детского сада  №115</a:t>
            </a:r>
            <a:endParaRPr lang="ru-RU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-180528" y="4293096"/>
            <a:ext cx="9972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err="1" smtClean="0">
                <a:solidFill>
                  <a:srgbClr val="FF0000"/>
                </a:solidFill>
                <a:latin typeface="Calibri" pitchFamily="34" charset="0"/>
              </a:rPr>
              <a:t>Рослякова</a:t>
            </a:r>
            <a:endParaRPr lang="ru-RU" sz="44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Calibri" pitchFamily="34" charset="0"/>
              </a:rPr>
              <a:t> Александра Андреевича</a:t>
            </a:r>
            <a:endParaRPr lang="ru-RU" sz="44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86813" y="7072313"/>
            <a:ext cx="928687" cy="1428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FF33CC"/>
                </a:solidFill>
              </a:rPr>
              <a:t>Конкурс «Самый ловкий»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Дети встают в круг, внутри круга ставятся кегли, на 1 меньше количества детей. Дети бегают по кругу, и по сигналу останавливаются. Кто не успел взять кеглю - выбывает</a:t>
            </a:r>
            <a:endParaRPr lang="ru-RU" sz="3200" dirty="0"/>
          </a:p>
        </p:txBody>
      </p:sp>
      <p:pic>
        <p:nvPicPr>
          <p:cNvPr id="53250" name="Picture 2" descr="C:\Users\Олеся\Desktop\фото дет сад 115\DSC_97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677992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FF33CC"/>
                </a:solidFill>
              </a:rPr>
              <a:t>Конкурс «Один за всех и все за одного»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Начинает первым ребенок бежать до стойки и обратно, затем папа сажает ребенка на плечи и бежит с ним до стойки и обратно, затем родители сажают ребенка на скрещенные вместе руки и бегут до стойки и обратно.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4274" name="Picture 2" descr="C:\Users\Олеся\Desktop\фото дет сад 115\DSC_97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42" r="3937" b="11990"/>
          <a:stretch>
            <a:fillRect/>
          </a:stretch>
        </p:blipFill>
        <p:spPr bwMode="auto">
          <a:xfrm>
            <a:off x="683568" y="1700808"/>
            <a:ext cx="3888878" cy="2448272"/>
          </a:xfrm>
          <a:prstGeom prst="rect">
            <a:avLst/>
          </a:prstGeom>
          <a:noFill/>
        </p:spPr>
      </p:pic>
      <p:pic>
        <p:nvPicPr>
          <p:cNvPr id="54275" name="Picture 3" descr="C:\Users\Олеся\Desktop\фото дет сад 115\DSC_9740.jpg"/>
          <p:cNvPicPr>
            <a:picLocks noChangeAspect="1" noChangeArrowheads="1"/>
          </p:cNvPicPr>
          <p:nvPr/>
        </p:nvPicPr>
        <p:blipFill>
          <a:blip r:embed="rId3" cstate="print"/>
          <a:srcRect b="3674"/>
          <a:stretch>
            <a:fillRect/>
          </a:stretch>
        </p:blipFill>
        <p:spPr bwMode="auto">
          <a:xfrm>
            <a:off x="4644008" y="1700808"/>
            <a:ext cx="3672408" cy="2520280"/>
          </a:xfrm>
          <a:prstGeom prst="rect">
            <a:avLst/>
          </a:prstGeom>
          <a:noFill/>
        </p:spPr>
      </p:pic>
      <p:pic>
        <p:nvPicPr>
          <p:cNvPr id="54276" name="Picture 4" descr="C:\Users\Олеся\Desktop\фото дет сад 115\DSC_9742.jpg"/>
          <p:cNvPicPr>
            <a:picLocks noChangeAspect="1" noChangeArrowheads="1"/>
          </p:cNvPicPr>
          <p:nvPr/>
        </p:nvPicPr>
        <p:blipFill>
          <a:blip r:embed="rId4" cstate="print"/>
          <a:srcRect b="18716"/>
          <a:stretch>
            <a:fillRect/>
          </a:stretch>
        </p:blipFill>
        <p:spPr bwMode="auto">
          <a:xfrm>
            <a:off x="2555776" y="4149080"/>
            <a:ext cx="4644008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FF33CC"/>
                </a:solidFill>
              </a:rPr>
              <a:t>Конкурс «Передай мяч над головой»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Дети делятся на две команды. Игроки каждой команды строятся один за другим в колонну. Первые участники держат в руках по мячу. За сигналом ведущего первый игрок в каждой команде передает мяч тому, кто сзади, над головой. Последний в команде, получив мяч, бежит к началу колонны, встает первым и передает мяч следующему за ним тоже над головой. И так до тех пор, пока первый не вернется на свое место. Побеждает та команда, которая закончит игру первой.</a:t>
            </a:r>
            <a:endParaRPr lang="ru-RU" dirty="0"/>
          </a:p>
        </p:txBody>
      </p:sp>
      <p:pic>
        <p:nvPicPr>
          <p:cNvPr id="1026" name="Picture 2" descr="C:\Users\Олеся\Desktop\Фотки с садика 19.02.16\DSCN07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4202012" cy="3151509"/>
          </a:xfrm>
          <a:prstGeom prst="rect">
            <a:avLst/>
          </a:prstGeom>
          <a:noFill/>
        </p:spPr>
      </p:pic>
      <p:pic>
        <p:nvPicPr>
          <p:cNvPr id="1027" name="Picture 3" descr="C:\Users\Олеся\Desktop\Фотки с садика 19.02.16\DSCN07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Олеся\Desktop\фото дет сад 115\DSC_9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786813" y="7072313"/>
            <a:ext cx="928687" cy="1428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1547664" y="0"/>
            <a:ext cx="70723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7893" name="TextBox 10"/>
          <p:cNvSpPr txBox="1">
            <a:spLocks noChangeArrowheads="1"/>
          </p:cNvSpPr>
          <p:nvPr/>
        </p:nvSpPr>
        <p:spPr bwMode="auto">
          <a:xfrm>
            <a:off x="1428750" y="6088063"/>
            <a:ext cx="70723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Спасибо за внимание 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  ПЕДАГОГИЧЕСКОГО ПРОЦЕССА  В КОНТЕКСТЕ  ТРЕБОВАНИЙ  ФГОС ДО \ Р.2,\ П.2.6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ru-RU" dirty="0" smtClean="0"/>
              <a:t>Образовательная область «Физическое развитие»</a:t>
            </a:r>
          </a:p>
          <a:p>
            <a:r>
              <a:rPr lang="ru-RU" dirty="0" smtClean="0"/>
              <a:t>1.1. приобретение опыта двигательной деятельности и формирование </a:t>
            </a:r>
            <a:r>
              <a:rPr lang="ru-RU" dirty="0" err="1" smtClean="0"/>
              <a:t>опорно</a:t>
            </a:r>
            <a:r>
              <a:rPr lang="ru-RU" dirty="0" smtClean="0"/>
              <a:t> – двигательной системы организма</a:t>
            </a:r>
          </a:p>
          <a:p>
            <a:r>
              <a:rPr lang="ru-RU" dirty="0" smtClean="0"/>
              <a:t>1.2. овладение подвижными играми с правилами</a:t>
            </a:r>
          </a:p>
          <a:p>
            <a:r>
              <a:rPr lang="ru-RU" dirty="0" smtClean="0"/>
              <a:t>1.3. становление ценностей здорового образа жизни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«Физическое развитие»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ПРОВЕДЕНИЕ  СЕМЕЙНЫХ  ПРАЗДНИКОВ «Папа мама я – спортивная семья»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ПРОВЕДЕНИЕ СОСТЯЗАНИЙ, СПОРТИВНЫХ ИГР, ЭСТАФЕТ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ОБУЧЕНИЕ НАЧАЛЬНЫМ НАВЫКАМ ДЛЯ ПРОВЕДЕНИЯ СПОРТИВНЫХ МЕРОПРИЯТИЙ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ПРОВЕДЕНИЕ ФИЗИЧЕСКИХ ЗАНЯТИЙ НА СВЕЖЕМ ВОЗДУХЕ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 Пропаганда и формирование здорового образа жизни семей детского сада.</a:t>
            </a:r>
          </a:p>
          <a:p>
            <a:r>
              <a:rPr lang="ru-RU" sz="2800" dirty="0" smtClean="0"/>
              <a:t> Воспитание физической культуры и нравственной сплочённости семьи.</a:t>
            </a:r>
          </a:p>
          <a:p>
            <a:r>
              <a:rPr lang="ru-RU" sz="2800" dirty="0" smtClean="0"/>
              <a:t> Развитие спортивных и двигательных навыков у детей, быстроты, ловкости, точности, выносливость</a:t>
            </a:r>
          </a:p>
          <a:p>
            <a:r>
              <a:rPr lang="ru-RU" sz="2800" dirty="0" smtClean="0"/>
              <a:t>Воспитание  интереса к занятиям физической культурой и спортом. 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33CC"/>
                </a:solidFill>
              </a:rPr>
              <a:t>УСЛОВИЯ ПРОВЕДЕНИЯ ПРАЗДНИКА </a:t>
            </a:r>
            <a:br>
              <a:rPr lang="ru-RU" sz="3200" dirty="0" smtClean="0">
                <a:solidFill>
                  <a:srgbClr val="FF33CC"/>
                </a:solidFill>
              </a:rPr>
            </a:br>
            <a:r>
              <a:rPr lang="ru-RU" sz="3200" dirty="0" smtClean="0">
                <a:solidFill>
                  <a:srgbClr val="FF33CC"/>
                </a:solidFill>
              </a:rPr>
              <a:t>«ПАПА МАМА Я – СПОРТИВНАЯ СЕМЬЯ</a:t>
            </a:r>
            <a:endParaRPr lang="ru-RU" sz="3200" dirty="0">
              <a:solidFill>
                <a:srgbClr val="FF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2578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dirty="0" smtClean="0"/>
              <a:t>Участниками соревнований являются семейные команды, в составе 3-х человек. Участники соревнований должны иметь спортивную единую форму и спортивную обувь.</a:t>
            </a:r>
          </a:p>
          <a:p>
            <a:pPr>
              <a:buNone/>
            </a:pPr>
            <a:r>
              <a:rPr lang="ru-RU" sz="2800" dirty="0" smtClean="0"/>
              <a:t>Подготовка к празднику:</a:t>
            </a:r>
          </a:p>
          <a:p>
            <a:r>
              <a:rPr lang="ru-RU" sz="2800" dirty="0" smtClean="0"/>
              <a:t>Реквизит.</a:t>
            </a:r>
          </a:p>
          <a:p>
            <a:r>
              <a:rPr lang="ru-RU" sz="2800" dirty="0" smtClean="0"/>
              <a:t>Украсить  соответственно место проведения </a:t>
            </a:r>
          </a:p>
          <a:p>
            <a:r>
              <a:rPr lang="ru-RU" sz="2800" dirty="0" smtClean="0"/>
              <a:t>Оценивать  успехи будет жюри в составе воспитателей-педагогов</a:t>
            </a:r>
          </a:p>
          <a:p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Приветствие участников  Праздника 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 smtClean="0">
                <a:solidFill>
                  <a:srgbClr val="FF33CC"/>
                </a:solidFill>
              </a:rPr>
              <a:t>Инструктор по физической культуре</a:t>
            </a:r>
            <a:r>
              <a:rPr lang="ru-RU" sz="2400" i="1" dirty="0" smtClean="0"/>
              <a:t>: Здравствуйте дорогие гости – уважаемые мамы, папы, дети! Мы очень рады видеть Вас на нашем празднике – “Мама, папа, я – спортивная семья!”, посвященный дню защитников отечества.  Сегодня мы собрались, чтобы поздравить всех мужчин с праздником Защитника Отечества 23 февраля. Защитники Отечества есть в каждой семье — это и дедушки, и старшие братья и, конечно же — ваши папы. Мы рады, что они сегодня вместе с нами, давайте поприветствуем их.</a:t>
            </a:r>
          </a:p>
          <a:p>
            <a:r>
              <a:rPr lang="ru-RU" sz="2400" i="1" dirty="0" smtClean="0"/>
              <a:t>Сегодня на нашем празднике мы рады приветствовать дружные спортивные семьи. Поприветствуем их!</a:t>
            </a:r>
            <a:r>
              <a:rPr lang="ru-RU" i="1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368152"/>
          </a:xfrm>
        </p:spPr>
        <p:txBody>
          <a:bodyPr/>
          <a:lstStyle/>
          <a:p>
            <a:r>
              <a:rPr lang="ru-RU" sz="3200" dirty="0" smtClean="0">
                <a:solidFill>
                  <a:srgbClr val="FF33CC"/>
                </a:solidFill>
              </a:rPr>
              <a:t>Конкурс «Веселое такси»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Команды выстраиваются в колонну по одному. По сигналу папа с обручем в виде руля, бежит до стойки, оббегает её и возвращается за мамой, мама, берет папу за талию и они вместе бегут туда и обратно за ребенком.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02" name="Picture 2" descr="C:\Users\Олеся\Desktop\Фотки с садика 19.02.16\DSCN07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471" b="-3846"/>
          <a:stretch>
            <a:fillRect/>
          </a:stretch>
        </p:blipFill>
        <p:spPr bwMode="auto">
          <a:xfrm>
            <a:off x="323528" y="2276872"/>
            <a:ext cx="3600400" cy="3888432"/>
          </a:xfrm>
          <a:prstGeom prst="rect">
            <a:avLst/>
          </a:prstGeom>
          <a:noFill/>
        </p:spPr>
      </p:pic>
      <p:pic>
        <p:nvPicPr>
          <p:cNvPr id="51203" name="Picture 3" descr="C:\Users\Олеся\Desktop\Фотки с садика 19.02.16\DSCN0773.JPG"/>
          <p:cNvPicPr>
            <a:picLocks noChangeAspect="1" noChangeArrowheads="1"/>
          </p:cNvPicPr>
          <p:nvPr/>
        </p:nvPicPr>
        <p:blipFill>
          <a:blip r:embed="rId3" cstate="print"/>
          <a:srcRect l="2424" r="18781"/>
          <a:stretch>
            <a:fillRect/>
          </a:stretch>
        </p:blipFill>
        <p:spPr bwMode="auto">
          <a:xfrm>
            <a:off x="4067944" y="2276872"/>
            <a:ext cx="4680520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12168"/>
          </a:xfrm>
        </p:spPr>
        <p:txBody>
          <a:bodyPr/>
          <a:lstStyle/>
          <a:p>
            <a:r>
              <a:rPr lang="ru-RU" sz="3600" dirty="0" smtClean="0">
                <a:solidFill>
                  <a:srgbClr val="FF33CC"/>
                </a:solidFill>
              </a:rPr>
              <a:t>Конкурс для мам «Гимнастки»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  - кто дольше всех прокрутит обруч вокруг талии.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Жюри следит за участниками, признается непрерывное вращение.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C:\Users\Олеся\Desktop\Фотки с садика 19.02.16\DSCN07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768752" cy="4906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33CC"/>
                </a:solidFill>
              </a:rPr>
              <a:t>Конкурс для детей «Жонглеры» </a:t>
            </a:r>
            <a:br>
              <a:rPr lang="ru-RU" sz="3200" dirty="0" smtClean="0">
                <a:solidFill>
                  <a:srgbClr val="FF33CC"/>
                </a:solidFill>
              </a:rPr>
            </a:br>
            <a:r>
              <a:rPr lang="ru-RU" sz="2400" dirty="0" smtClean="0"/>
              <a:t>Конкурс кто донесет воздушный шарик на ракетке до ориентира и обратно, не уронив его.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2226" name="Picture 2" descr="C:\Users\Олеся\Desktop\Фотки с садика 19.02.16\DSCN07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26" t="4444" b="11111"/>
          <a:stretch>
            <a:fillRect/>
          </a:stretch>
        </p:blipFill>
        <p:spPr bwMode="auto">
          <a:xfrm>
            <a:off x="395536" y="4121696"/>
            <a:ext cx="4320481" cy="2736304"/>
          </a:xfrm>
          <a:prstGeom prst="rect">
            <a:avLst/>
          </a:prstGeom>
          <a:noFill/>
        </p:spPr>
      </p:pic>
      <p:pic>
        <p:nvPicPr>
          <p:cNvPr id="52227" name="Picture 3" descr="C:\Users\Олеся\Desktop\Фотки с садика 19.02.16\DSCN0752.JPG"/>
          <p:cNvPicPr>
            <a:picLocks noChangeAspect="1" noChangeArrowheads="1"/>
          </p:cNvPicPr>
          <p:nvPr/>
        </p:nvPicPr>
        <p:blipFill>
          <a:blip r:embed="rId3" cstate="print"/>
          <a:srcRect r="9424"/>
          <a:stretch>
            <a:fillRect/>
          </a:stretch>
        </p:blipFill>
        <p:spPr bwMode="auto">
          <a:xfrm>
            <a:off x="4644008" y="1268760"/>
            <a:ext cx="3888432" cy="3349309"/>
          </a:xfrm>
          <a:prstGeom prst="rect">
            <a:avLst/>
          </a:prstGeom>
          <a:noFill/>
        </p:spPr>
      </p:pic>
      <p:pic>
        <p:nvPicPr>
          <p:cNvPr id="52228" name="Picture 4" descr="C:\Users\Олеся\Desktop\Фотки с садика 19.02.16\DSCN07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103694"/>
            <a:ext cx="3672408" cy="2754306"/>
          </a:xfrm>
          <a:prstGeom prst="rect">
            <a:avLst/>
          </a:prstGeom>
          <a:noFill/>
        </p:spPr>
      </p:pic>
      <p:pic>
        <p:nvPicPr>
          <p:cNvPr id="52229" name="Picture 5" descr="C:\Users\Олеся\Desktop\Фотки с садика 19.02.16\DSCN07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340768"/>
            <a:ext cx="4139952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343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ОРГАНИЗАЦИЯ   ПЕДАГОГИЧЕСКОГО ПРОЦЕССА  В КОНТЕКСТЕ  ТРЕБОВАНИЙ  ФГОС ДО \ Р.2,\ П.2.6</vt:lpstr>
      <vt:lpstr>Образовательная область  «Физическое развитие»</vt:lpstr>
      <vt:lpstr>ЦЕЛИ И ЗАДАЧИ:</vt:lpstr>
      <vt:lpstr>УСЛОВИЯ ПРОВЕДЕНИЯ ПРАЗДНИКА  «ПАПА МАМА Я – СПОРТИВНАЯ СЕМЬЯ</vt:lpstr>
      <vt:lpstr> Приветствие участников  Праздника  </vt:lpstr>
      <vt:lpstr>Конкурс «Веселое такси» Команды выстраиваются в колонну по одному. По сигналу папа с обручем в виде руля, бежит до стойки, оббегает её и возвращается за мамой, мама, берет папу за талию и они вместе бегут туда и обратно за ребенком. </vt:lpstr>
      <vt:lpstr>Конкурс для мам «Гимнастки» Конкурс  - кто дольше всех прокрутит обруч вокруг талии. Жюри следит за участниками, признается непрерывное вращение. </vt:lpstr>
      <vt:lpstr>Конкурс для детей «Жонглеры»  Конкурс кто донесет воздушный шарик на ракетке до ориентира и обратно, не уронив его. </vt:lpstr>
      <vt:lpstr>Конкурс «Самый ловкий» Дети встают в круг, внутри круга ставятся кегли, на 1 меньше количества детей. Дети бегают по кругу, и по сигналу останавливаются. Кто не успел взять кеглю - выбывает</vt:lpstr>
      <vt:lpstr>Конкурс «Один за всех и все за одного» Начинает первым ребенок бежать до стойки и обратно, затем папа сажает ребенка на плечи и бежит с ним до стойки и обратно, затем родители сажают ребенка на скрещенные вместе руки и бегут до стойки и обратно.  </vt:lpstr>
      <vt:lpstr>Конкурс «Передай мяч над головой» Дети делятся на две команды. Игроки каждой команды строятся один за другим в колонну. Первые участники держат в руках по мячу. За сигналом ведущего первый игрок в каждой команде передает мяч тому, кто сзади, над головой. Последний в команде, получив мяч, бежит к началу колонны, встает первым и передает мяч следующему за ним тоже над головой. И так до тех пор, пока первый не вернется на свое место. Побеждает та команда, которая закончит игру первой.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103</cp:revision>
  <dcterms:created xsi:type="dcterms:W3CDTF">2009-12-05T08:07:52Z</dcterms:created>
  <dcterms:modified xsi:type="dcterms:W3CDTF">2016-04-04T05:08:00Z</dcterms:modified>
</cp:coreProperties>
</file>